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64" d="100"/>
          <a:sy n="64" d="100"/>
        </p:scale>
        <p:origin x="9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2D270-3DD4-2F85-221A-415D637DA7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4C76B9-16F7-60F1-45B8-90A94B10BB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B8841A-293B-7939-8085-BC8833ECFE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1DB0D-22A2-41B7-916E-D5245002A853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82063-9795-8386-BF2F-FCFE8C0D60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34095E-61F9-F46A-D7D1-7410E2CD95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D3CB7-CFE4-409A-BCCF-4D18A28F1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848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E3751-EB57-5155-A1D8-BCC0B6573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88E0DD-E267-ADE1-2D41-F9FAD41D36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2EC28A-08E3-0E11-2A30-F54EAF6CB8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1DB0D-22A2-41B7-916E-D5245002A853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AE7E3C-B7F0-3359-30B3-F8B0A3884E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2EC87B-516A-F02B-29DB-12ACE1FBD9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D3CB7-CFE4-409A-BCCF-4D18A28F1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4078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1B81139-E14D-D803-8E8A-B38A149BD2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53005B-E28E-BD9B-FDD1-BCB6C1528A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85D3CE-0C25-B090-5BFF-370D052A63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1DB0D-22A2-41B7-916E-D5245002A853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0D882D-E75A-7BFD-E5FC-B44F87EF48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0BA40C-C556-D0E8-543E-01D7F54535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D3CB7-CFE4-409A-BCCF-4D18A28F1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5618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961F2-F1A9-DC51-C15C-A6E00657CB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3716DB-1E95-1002-0CDE-B48D5FFB70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6A7305-FBCB-E006-E136-CE8B7FCDF8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1DB0D-22A2-41B7-916E-D5245002A853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0E806A-67E0-6D17-A6AD-2FAAB14BD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3D43DC-D7A0-38B7-3403-66F57B3A9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D3CB7-CFE4-409A-BCCF-4D18A28F1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452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75DEE-1915-841F-4B1F-5310D2112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A6BE2F-0BC5-923F-0426-DABABBFCAA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74CA17-7E92-F5F8-CBEB-489113B71B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1DB0D-22A2-41B7-916E-D5245002A853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4180C1-DCD2-E908-9643-9B33B2D8BE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C1E114-CA4F-7474-8ED8-79D46A992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D3CB7-CFE4-409A-BCCF-4D18A28F1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2639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9DA2E-7190-6CD9-F7FB-FC0C239BD8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386696-4D31-4750-268A-8A1657D899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AD754A-9749-5180-C112-6E48426AB2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2E6CC2-11D8-CEE3-405B-E0947F68B4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1DB0D-22A2-41B7-916E-D5245002A853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6F8017-9852-BE05-8D18-F2966BB4D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F8A8A9-F944-4589-90B4-33D28F20E4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D3CB7-CFE4-409A-BCCF-4D18A28F1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4901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3CF69-DFF1-2298-175C-D0E8B5C04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18528D-3F22-D801-1F4A-3472E9B56E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3754D9-2448-EE5F-47CF-423C97AC70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103FBA-8080-E057-9A32-667F09A161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22A7BC-E01C-D5AD-ED1A-191EB43436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3E47478-329B-6586-6562-C7BCBC426F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1DB0D-22A2-41B7-916E-D5245002A853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8C82914-191B-EC79-5A14-93176398A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9D66CA-A60F-D73B-6EDC-E30F303E7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D3CB7-CFE4-409A-BCCF-4D18A28F1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4886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CED98-A648-936E-76E8-194BD86E5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78B76D-1540-753A-9460-6EC60367A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1DB0D-22A2-41B7-916E-D5245002A853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240549-4654-8DE9-49E4-ED533195C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12827A-E7D2-99E6-7201-FCBABF7335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D3CB7-CFE4-409A-BCCF-4D18A28F1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838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F76FEE0-9EC9-A5F1-D3AA-6CB0B3EB93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1DB0D-22A2-41B7-916E-D5245002A853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CD813A-F2D7-A661-F7F7-0E1F3B6D3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AE4C52-44E8-FC50-3047-3732D8AB1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D3CB7-CFE4-409A-BCCF-4D18A28F1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8975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91BE1-CEF3-70F7-67FE-7565FE3C5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8D7828-F103-06AA-6D7F-5D8BE553DF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0A9CD2-03D1-49D1-5390-B1D82C3761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D27BC2-105A-3576-2D36-53FBCFB7C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1DB0D-22A2-41B7-916E-D5245002A853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F1E9E9-239A-6EA7-2A7C-6FB7E488E2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7E4376-2EB0-2CA8-2D6C-98A1BA00E3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D3CB7-CFE4-409A-BCCF-4D18A28F1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1530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45F56B-FB29-CD26-FD2E-DD41333FE2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4BAAFB-D988-FBFB-FC97-5A98709978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06F6F0-EBFC-3EB5-4CC9-62FFEABDC7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26C937-56A0-26FD-90E1-04C959F8C6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1DB0D-22A2-41B7-916E-D5245002A853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B18B8E-590F-2454-3FB1-957513232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D5582F-5406-C5BC-328B-8484580C9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D3CB7-CFE4-409A-BCCF-4D18A28F1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762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4BE3D6-E755-6B71-C0FB-62E3587E6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04A8A4-0B78-464C-DF6A-16EA7C59DC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A1118A-9C6B-0C8A-25C4-AC1D8E2565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21DB0D-22A2-41B7-916E-D5245002A853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704260-F48D-7B86-FC97-6B2C9D80F1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F544AC-5E36-D1D3-E210-5D06C74D47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6D3CB7-CFE4-409A-BCCF-4D18A28F1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817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FE8CA-896F-12AB-2901-2761D050ED4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62BA55-7909-7C94-9E2F-88FAF6B0BBE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3C12569A-BC7F-DFB4-EE73-80BE2190C2E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611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45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Aiman Shabbir</dc:creator>
  <cp:lastModifiedBy>Aiman Shabbir</cp:lastModifiedBy>
  <cp:revision>1</cp:revision>
  <dcterms:created xsi:type="dcterms:W3CDTF">2024-09-24T21:37:52Z</dcterms:created>
  <dcterms:modified xsi:type="dcterms:W3CDTF">2024-09-24T21:37:52Z</dcterms:modified>
</cp:coreProperties>
</file>

<file path=docProps/thumbnail.jpeg>
</file>